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2E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E7929-EFEE-4383-8CF0-8EA96827940E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D3A6D-B101-4BAB-B01D-52B830EE1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 advClick="0" advTm="10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21.03.2020.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A74425-E91E-4046-A04B-7EBBDB2FF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10000">
    <p:wheel spokes="3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atematika, 5. razred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Subota, 21.03.2020.</a:t>
            </a:r>
            <a:endParaRPr lang="en-US" dirty="0"/>
          </a:p>
        </p:txBody>
      </p:sp>
      <p:sp>
        <p:nvSpPr>
          <p:cNvPr id="4" name="Sun 3"/>
          <p:cNvSpPr/>
          <p:nvPr/>
        </p:nvSpPr>
        <p:spPr>
          <a:xfrm>
            <a:off x="6429388" y="928670"/>
            <a:ext cx="1214446" cy="1143008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214414" y="785794"/>
            <a:ext cx="1214446" cy="914400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3214678" y="2571744"/>
            <a:ext cx="1428760" cy="857256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500034" y="2928934"/>
            <a:ext cx="1643074" cy="142876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>
            <a:off x="5429256" y="1928802"/>
            <a:ext cx="2643206" cy="2428892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4425-E91E-4046-A04B-7EBBDB2FF8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ragi učenici,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Na samom početku časa želim da vas pozdravim i pohvalim za požrtvovanost, trud i angažovanje koje ste pokazali u prethodnih nekoliko dana, a uprkos okolnostima u kojima se trenutno nalazimo. </a:t>
            </a:r>
          </a:p>
          <a:p>
            <a:endParaRPr lang="sr-Latn-RS" dirty="0" smtClean="0"/>
          </a:p>
          <a:p>
            <a:r>
              <a:rPr lang="sr-Latn-RS" dirty="0" smtClean="0"/>
              <a:t>Najlepše vam hvala i ostajte mi zdravi! </a:t>
            </a:r>
            <a:r>
              <a:rPr lang="sr-Latn-RS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143768" y="5429264"/>
            <a:ext cx="97840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5A74425-E91E-4046-A04B-7EBBDB2FF84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337452" cy="5810272"/>
          </a:xfrm>
        </p:spPr>
        <p:txBody>
          <a:bodyPr/>
          <a:lstStyle/>
          <a:p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našnja tema – cilj časa je da sumiramo gradivo naše prve nastavne nedelje na daljinu.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Pripremila sam za vas zadatke za vežbanje koji će vam pomoći da ponovite sabiranje i oduzimanje razlomaka u decimalnom zapisu, svojstva sabiranja i oduzimanja razlomaka kao i brojevne izraze.</a:t>
            </a:r>
          </a:p>
          <a:p>
            <a:r>
              <a:rPr lang="sr-Latn-RS" dirty="0" smtClean="0"/>
              <a:t> 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Dakle, slede zadaci za vežbanje, to nije domaći zadatak i</a:t>
            </a:r>
            <a:r>
              <a:rPr lang="sr-Latn-RS" dirty="0" smtClean="0"/>
              <a:t> </a:t>
            </a:r>
            <a:r>
              <a:rPr lang="sr-Latn-RS" b="1" u="sng" dirty="0" smtClean="0">
                <a:solidFill>
                  <a:srgbClr val="FF0000"/>
                </a:solidFill>
              </a:rPr>
              <a:t>ne treba 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da mi šaljete dokument na mail.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000892" y="5500702"/>
            <a:ext cx="1357322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5A74425-E91E-4046-A04B-7EBBDB2FF84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Brojevni izrazi </a:t>
            </a:r>
            <a:r>
              <a:rPr lang="sr-Latn-RS" dirty="0" smtClean="0"/>
              <a:t>– </a:t>
            </a:r>
            <a:r>
              <a:rPr lang="sr-Latn-R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vežbanje</a:t>
            </a:r>
            <a:r>
              <a:rPr lang="sr-Latn-RS" dirty="0" smtClean="0"/>
              <a:t>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r>
              <a:rPr lang="sr-Latn-RS" b="1" dirty="0" smtClean="0"/>
              <a:t>1. </a:t>
            </a:r>
            <a:r>
              <a:rPr lang="sr-Latn-RS" dirty="0" smtClean="0"/>
              <a:t>Ako je 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sr-Latn-RS" dirty="0" smtClean="0"/>
              <a:t> = 7,6 – 4,54  i </a:t>
            </a:r>
          </a:p>
          <a:p>
            <a:pPr>
              <a:buNone/>
            </a:pPr>
            <a:r>
              <a:rPr lang="sr-Latn-RS" b="1" dirty="0" smtClean="0"/>
              <a:t>                 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sr-Latn-RS" dirty="0" smtClean="0"/>
              <a:t> = 3,12 + 1,9,  izračunaj   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</a:rPr>
              <a:t>a + b</a:t>
            </a:r>
            <a:r>
              <a:rPr lang="sr-Latn-RS" dirty="0" smtClean="0"/>
              <a:t>.</a:t>
            </a:r>
            <a:endParaRPr lang="en-U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b="1" dirty="0" smtClean="0"/>
              <a:t>2.</a:t>
            </a:r>
            <a:r>
              <a:rPr lang="sr-Latn-RS" dirty="0" smtClean="0"/>
              <a:t> Ako je </a:t>
            </a:r>
            <a:r>
              <a:rPr lang="sr-Latn-RS" dirty="0" smtClean="0">
                <a:solidFill>
                  <a:srgbClr val="006600"/>
                </a:solidFill>
              </a:rPr>
              <a:t>a</a:t>
            </a:r>
            <a:r>
              <a:rPr lang="sr-Latn-RS" dirty="0" smtClean="0"/>
              <a:t> = 15,06 + 4,9  i </a:t>
            </a:r>
          </a:p>
          <a:p>
            <a:pPr>
              <a:buNone/>
            </a:pPr>
            <a:r>
              <a:rPr lang="sr-Latn-RS" dirty="0" smtClean="0">
                <a:solidFill>
                  <a:srgbClr val="006600"/>
                </a:solidFill>
              </a:rPr>
              <a:t>                b</a:t>
            </a:r>
            <a:r>
              <a:rPr lang="sr-Latn-RS" dirty="0" smtClean="0"/>
              <a:t> = 7,5 – 2,84 ,  izračunaj </a:t>
            </a:r>
            <a:r>
              <a:rPr lang="sr-Latn-RS" dirty="0" smtClean="0">
                <a:solidFill>
                  <a:srgbClr val="006600"/>
                </a:solidFill>
              </a:rPr>
              <a:t>a – b</a:t>
            </a:r>
            <a:r>
              <a:rPr lang="sr-Latn-R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000892" y="5429264"/>
            <a:ext cx="1214446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5A74425-E91E-4046-A04B-7EBBDB2FF84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8123138" cy="5738834"/>
          </a:xfrm>
        </p:spPr>
        <p:txBody>
          <a:bodyPr/>
          <a:lstStyle/>
          <a:p>
            <a:pPr>
              <a:buNone/>
            </a:pPr>
            <a:r>
              <a:rPr lang="sr-Latn-RS" b="1" dirty="0" smtClean="0"/>
              <a:t>3.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Izračunaj vrednost izraza: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rgbClr val="7030A0"/>
                </a:solidFill>
              </a:rPr>
              <a:t>a) </a:t>
            </a:r>
            <a:r>
              <a:rPr lang="sr-Latn-RS" dirty="0" smtClean="0"/>
              <a:t>(18,7 – 9,006) + (194,508 – 112,71)   </a:t>
            </a:r>
          </a:p>
          <a:p>
            <a:pPr>
              <a:buNone/>
            </a:pPr>
            <a:r>
              <a:rPr lang="sr-Latn-RS" dirty="0" smtClean="0"/>
              <a:t> 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>
                <a:solidFill>
                  <a:srgbClr val="7030A0"/>
                </a:solidFill>
              </a:rPr>
              <a:t>b) </a:t>
            </a:r>
            <a:r>
              <a:rPr lang="sr-Latn-RS" dirty="0" smtClean="0"/>
              <a:t>21,8 – (2,007 + 15,5) + (2,65 – 1,999).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786446" y="4786322"/>
            <a:ext cx="1785950" cy="7703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5A74425-E91E-4046-A04B-7EBBDB2FF84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428604"/>
            <a:ext cx="8153400" cy="5572164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4.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Izračunaj: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857364"/>
            <a:ext cx="4929222" cy="30298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</p:spPr>
      </p:pic>
      <p:sp>
        <p:nvSpPr>
          <p:cNvPr id="5" name="Right Arrow 4"/>
          <p:cNvSpPr/>
          <p:nvPr/>
        </p:nvSpPr>
        <p:spPr>
          <a:xfrm>
            <a:off x="7143768" y="5357826"/>
            <a:ext cx="1428760" cy="69894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5A74425-E91E-4046-A04B-7EBBDB2FF84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21.03.2020.</a:t>
            </a:r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2">
                    <a:lumMod val="50000"/>
                  </a:schemeClr>
                </a:solidFill>
              </a:rPr>
              <a:t>I još nešto za kraj...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45632" cy="5043510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Ne zaboravite da pozdravite proleće koje je počelo juče . . 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rol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857496"/>
            <a:ext cx="6342075" cy="356741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5A74425-E91E-4046-A04B-7EBBDB2FF8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8215370" cy="6357982"/>
          </a:xfrm>
        </p:spPr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Čuvajte zdravlje i </a:t>
            </a:r>
          </a:p>
          <a:p>
            <a:pPr>
              <a:buNone/>
            </a:pPr>
            <a:r>
              <a:rPr lang="sr-Latn-RS" dirty="0" smtClean="0"/>
              <a:t>          </a:t>
            </a:r>
          </a:p>
          <a:p>
            <a:pPr>
              <a:buNone/>
            </a:pPr>
            <a:r>
              <a:rPr lang="sr-Latn-RS" dirty="0" smtClean="0"/>
              <a:t>                       brinite o članovima </a:t>
            </a:r>
          </a:p>
          <a:p>
            <a:pPr>
              <a:buNone/>
            </a:pPr>
            <a:r>
              <a:rPr lang="sr-Latn-RS" dirty="0" smtClean="0"/>
              <a:t>                       </a:t>
            </a:r>
          </a:p>
          <a:p>
            <a:pPr>
              <a:buNone/>
            </a:pPr>
            <a:r>
              <a:rPr lang="sr-Latn-RS" dirty="0" smtClean="0"/>
              <a:t>                                        vaših porodica.  </a:t>
            </a:r>
          </a:p>
          <a:p>
            <a:pPr>
              <a:buNone/>
            </a:pPr>
            <a:r>
              <a:rPr lang="sr-Latn-RS" dirty="0" smtClean="0"/>
              <a:t>Srdačan pozdrav,</a:t>
            </a:r>
          </a:p>
          <a:p>
            <a:pPr>
              <a:buNone/>
            </a:pPr>
            <a:r>
              <a:rPr lang="sr-Latn-RS" dirty="0" smtClean="0"/>
              <a:t>     </a:t>
            </a:r>
            <a:r>
              <a:rPr lang="sr-Latn-RS" dirty="0" smtClean="0"/>
              <a:t>vaše nastavnice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chemeClr val="accent2">
                    <a:lumMod val="50000"/>
                  </a:schemeClr>
                </a:solidFill>
              </a:rPr>
              <a:t>Marija</a:t>
            </a:r>
            <a:r>
              <a:rPr lang="sr-Latn-RS" dirty="0" smtClean="0"/>
              <a:t> Jeremić i 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      </a:t>
            </a:r>
            <a:r>
              <a:rPr lang="sr-Latn-RS" b="1" dirty="0" smtClean="0">
                <a:solidFill>
                  <a:schemeClr val="accent2">
                    <a:lumMod val="50000"/>
                  </a:schemeClr>
                </a:solidFill>
              </a:rPr>
              <a:t>Jovana</a:t>
            </a:r>
            <a:r>
              <a:rPr lang="sr-Latn-RS" b="1" dirty="0" smtClean="0"/>
              <a:t> </a:t>
            </a:r>
            <a:r>
              <a:rPr lang="sr-Latn-RS" dirty="0" smtClean="0"/>
              <a:t>Prodanović</a:t>
            </a: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7215206" y="2428868"/>
            <a:ext cx="914400" cy="914400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6215074" y="4714884"/>
            <a:ext cx="2286016" cy="1327028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Nastaviće</a:t>
            </a:r>
          </a:p>
          <a:p>
            <a:pPr algn="ctr"/>
            <a:r>
              <a:rPr lang="sr-Latn-RS" dirty="0"/>
              <a:t>s</a:t>
            </a:r>
            <a:r>
              <a:rPr lang="sr-Latn-RS" dirty="0" smtClean="0"/>
              <a:t>e . . 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5A74425-E91E-4046-A04B-7EBBDB2FF8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 advClick="0" advTm="10000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</TotalTime>
  <Words>284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Matematika, 5. razred</vt:lpstr>
      <vt:lpstr>Dragi učenici,</vt:lpstr>
      <vt:lpstr>Slide 3</vt:lpstr>
      <vt:lpstr>Brojevni izrazi – vežbanje -</vt:lpstr>
      <vt:lpstr>Slide 5</vt:lpstr>
      <vt:lpstr>Slide 6</vt:lpstr>
      <vt:lpstr>I još nešto za kraj...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Matematika, 5. razred</dc:title>
  <dc:creator>Marija</dc:creator>
  <cp:lastModifiedBy>Marija</cp:lastModifiedBy>
  <cp:revision>7</cp:revision>
  <dcterms:created xsi:type="dcterms:W3CDTF">2020-03-20T18:22:51Z</dcterms:created>
  <dcterms:modified xsi:type="dcterms:W3CDTF">2020-03-20T19:34:35Z</dcterms:modified>
</cp:coreProperties>
</file>